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83" r:id="rId8"/>
    <p:sldId id="263" r:id="rId9"/>
    <p:sldId id="272" r:id="rId10"/>
    <p:sldId id="281" r:id="rId11"/>
    <p:sldId id="273" r:id="rId12"/>
    <p:sldId id="275" r:id="rId13"/>
    <p:sldId id="274" r:id="rId14"/>
    <p:sldId id="278" r:id="rId15"/>
    <p:sldId id="271" r:id="rId16"/>
    <p:sldId id="277" r:id="rId17"/>
    <p:sldId id="279" r:id="rId18"/>
    <p:sldId id="280" r:id="rId19"/>
    <p:sldId id="264" r:id="rId20"/>
    <p:sldId id="265" r:id="rId21"/>
    <p:sldId id="266" r:id="rId22"/>
    <p:sldId id="267" r:id="rId23"/>
    <p:sldId id="268" r:id="rId24"/>
    <p:sldId id="269" r:id="rId25"/>
    <p:sldId id="276" r:id="rId26"/>
    <p:sldId id="282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3919"/>
    <a:srgbClr val="582A11"/>
    <a:srgbClr val="683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35" autoAdjust="0"/>
    <p:restoredTop sz="94671" autoAdjust="0"/>
  </p:normalViewPr>
  <p:slideViewPr>
    <p:cSldViewPr snapToGrid="0" snapToObjects="1">
      <p:cViewPr varScale="1">
        <p:scale>
          <a:sx n="70" d="100"/>
          <a:sy n="70" d="100"/>
        </p:scale>
        <p:origin x="-138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926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png>
</file>

<file path=ppt/media/image26.png>
</file>

<file path=ppt/media/image27.JPG>
</file>

<file path=ppt/media/image28.JPG>
</file>

<file path=ppt/media/image29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D99EA-2777-4D64-AAA0-8DE6447EE4E8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779B5E-9BA7-4FE7-A12C-3C4D8231E12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13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203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10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2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82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265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046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28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52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2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430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92B71-8FBC-D04D-A180-98512D98502A}" type="datetimeFigureOut">
              <a:rPr lang="en-US" smtClean="0"/>
              <a:t>2/3/2012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F1A8E-2730-544F-9B73-F817BB4B28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615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 rot="10800000">
            <a:off x="3481253" y="2366327"/>
            <a:ext cx="4851825" cy="3992601"/>
          </a:xfrm>
          <a:prstGeom prst="roundRect">
            <a:avLst/>
          </a:prstGeom>
          <a:solidFill>
            <a:schemeClr val="bg1">
              <a:alpha val="23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2795736"/>
            <a:ext cx="6400800" cy="3418658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Een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taartenwebshop</a:t>
            </a:r>
            <a:r>
              <a:rPr lang="en-US" dirty="0" smtClean="0">
                <a:solidFill>
                  <a:srgbClr val="582A11"/>
                </a:solidFill>
              </a:rPr>
              <a:t> door:</a:t>
            </a:r>
          </a:p>
          <a:p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Jorgos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Tsovilis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Wolf </a:t>
            </a:r>
            <a:r>
              <a:rPr lang="en-US" dirty="0" err="1" smtClean="0">
                <a:solidFill>
                  <a:srgbClr val="582A11"/>
                </a:solidFill>
              </a:rPr>
              <a:t>Vos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Julien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Benistant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Ivo </a:t>
            </a:r>
            <a:r>
              <a:rPr lang="en-US" dirty="0" err="1" smtClean="0">
                <a:solidFill>
                  <a:srgbClr val="582A11"/>
                </a:solidFill>
              </a:rPr>
              <a:t>Hoolwerf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Ruben de Vries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Picture 4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111541"/>
            <a:ext cx="4175675" cy="154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83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582A11"/>
                </a:solidFill>
              </a:rPr>
              <a:t>Login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71" y="2214377"/>
            <a:ext cx="3829261" cy="2615457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4106805" y="2456151"/>
            <a:ext cx="3970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 smtClean="0"/>
          </a:p>
        </p:txBody>
      </p:sp>
      <p:pic>
        <p:nvPicPr>
          <p:cNvPr id="10" name="Afbeelding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490" y="2456151"/>
            <a:ext cx="3813565" cy="170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07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Winkelwagentje </a:t>
            </a:r>
            <a:br>
              <a:rPr lang="nl-NL" dirty="0" smtClean="0">
                <a:solidFill>
                  <a:srgbClr val="582A11"/>
                </a:solidFill>
              </a:rPr>
            </a:br>
            <a:r>
              <a:rPr lang="nl-NL" dirty="0" smtClean="0">
                <a:solidFill>
                  <a:srgbClr val="582A11"/>
                </a:solidFill>
              </a:rPr>
              <a:t>Beheren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52" y="1925561"/>
            <a:ext cx="7534506" cy="4198148"/>
          </a:xfrm>
        </p:spPr>
      </p:pic>
    </p:spTree>
    <p:extLst>
      <p:ext uri="{BB962C8B-B14F-4D97-AF65-F5344CB8AC3E}">
        <p14:creationId xmlns:p14="http://schemas.microsoft.com/office/powerpoint/2010/main" val="163492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Account Gegevens</a:t>
            </a:r>
            <a:br>
              <a:rPr lang="nl-NL" dirty="0" smtClean="0">
                <a:solidFill>
                  <a:srgbClr val="582A11"/>
                </a:solidFill>
              </a:rPr>
            </a:br>
            <a:r>
              <a:rPr lang="nl-NL" dirty="0" smtClean="0">
                <a:solidFill>
                  <a:srgbClr val="582A11"/>
                </a:solidFill>
              </a:rPr>
              <a:t>en bestellingen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50" y="1848392"/>
            <a:ext cx="4266736" cy="4525963"/>
          </a:xfrm>
        </p:spPr>
      </p:pic>
      <p:sp>
        <p:nvSpPr>
          <p:cNvPr id="9" name="Tekstvak 8"/>
          <p:cNvSpPr txBox="1"/>
          <p:nvPr/>
        </p:nvSpPr>
        <p:spPr>
          <a:xfrm>
            <a:off x="5375564" y="2119745"/>
            <a:ext cx="33112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82A11"/>
                </a:solidFill>
              </a:rPr>
              <a:t>Bestellingen inzien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82A11"/>
                </a:solidFill>
              </a:rPr>
              <a:t>Gegevens wijzigen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82A11"/>
                </a:solidFill>
              </a:rPr>
              <a:t>Status van de bestelling zien</a:t>
            </a:r>
            <a:endParaRPr lang="en-US" dirty="0">
              <a:solidFill>
                <a:srgbClr val="582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9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Taarten bestellen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6109855" y="1981200"/>
            <a:ext cx="25769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Beschrijving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Kaarsjes bestellen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Persoonlijke boodschap op de taart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Aantal</a:t>
            </a:r>
            <a:endParaRPr lang="en-US" dirty="0">
              <a:solidFill>
                <a:srgbClr val="5E3919"/>
              </a:solidFill>
            </a:endParaRPr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50" y="1848392"/>
            <a:ext cx="5088650" cy="4525963"/>
          </a:xfrm>
        </p:spPr>
      </p:pic>
    </p:spTree>
    <p:extLst>
      <p:ext uri="{BB962C8B-B14F-4D97-AF65-F5344CB8AC3E}">
        <p14:creationId xmlns:p14="http://schemas.microsoft.com/office/powerpoint/2010/main" val="277228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49" y="1981199"/>
            <a:ext cx="7575423" cy="3222561"/>
          </a:xfrm>
        </p:spPr>
      </p:pic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Contact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6117370" y="3665904"/>
            <a:ext cx="191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Adres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Email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Facebook</a:t>
            </a:r>
            <a:endParaRPr lang="nl-NL" dirty="0" smtClean="0">
              <a:solidFill>
                <a:srgbClr val="5E3919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Twitter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24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Nieuwsbrief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987299"/>
            <a:ext cx="7162800" cy="4248150"/>
          </a:xfrm>
        </p:spPr>
      </p:pic>
    </p:spTree>
    <p:extLst>
      <p:ext uri="{BB962C8B-B14F-4D97-AF65-F5344CB8AC3E}">
        <p14:creationId xmlns:p14="http://schemas.microsoft.com/office/powerpoint/2010/main" val="40600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3728"/>
            <a:ext cx="7830192" cy="1033910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Wachtwoord</a:t>
            </a:r>
            <a:r>
              <a:rPr lang="en-US" dirty="0" smtClean="0">
                <a:solidFill>
                  <a:srgbClr val="582A11"/>
                </a:solidFill>
              </a:rPr>
              <a:t/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vergeten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</p:txBody>
      </p:sp>
      <p:pic>
        <p:nvPicPr>
          <p:cNvPr id="8" name="Picture 7" descr="Schermafbeelding 2012-02-03 om 08.49.23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0" t="23979" r="35148" b="56677"/>
          <a:stretch/>
        </p:blipFill>
        <p:spPr>
          <a:xfrm>
            <a:off x="457200" y="2576461"/>
            <a:ext cx="8111296" cy="254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9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err="1" smtClean="0">
                <a:solidFill>
                  <a:srgbClr val="582A11"/>
                </a:solidFill>
              </a:rPr>
              <a:t>Facebook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6117370" y="3665904"/>
            <a:ext cx="191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Adres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Email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Facebook</a:t>
            </a:r>
            <a:endParaRPr lang="nl-NL" dirty="0" smtClean="0">
              <a:solidFill>
                <a:srgbClr val="5E3919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Twitter</a:t>
            </a:r>
            <a:endParaRPr lang="en-US" dirty="0">
              <a:solidFill>
                <a:srgbClr val="5E3919"/>
              </a:solidFill>
            </a:endParaRPr>
          </a:p>
        </p:txBody>
      </p:sp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827" y="1848392"/>
            <a:ext cx="7366345" cy="4525963"/>
          </a:xfrm>
        </p:spPr>
      </p:pic>
    </p:spTree>
    <p:extLst>
      <p:ext uri="{BB962C8B-B14F-4D97-AF65-F5344CB8AC3E}">
        <p14:creationId xmlns:p14="http://schemas.microsoft.com/office/powerpoint/2010/main" val="65972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err="1" smtClean="0">
                <a:solidFill>
                  <a:srgbClr val="582A11"/>
                </a:solidFill>
              </a:rPr>
              <a:t>Twitter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6117370" y="3665904"/>
            <a:ext cx="191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Adres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Email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Facebook</a:t>
            </a:r>
            <a:endParaRPr lang="nl-NL" dirty="0" smtClean="0">
              <a:solidFill>
                <a:srgbClr val="5E3919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Twitter</a:t>
            </a:r>
            <a:endParaRPr lang="en-US" dirty="0">
              <a:solidFill>
                <a:srgbClr val="5E3919"/>
              </a:solidFill>
            </a:endParaRPr>
          </a:p>
        </p:txBody>
      </p:sp>
      <p:pic>
        <p:nvPicPr>
          <p:cNvPr id="11" name="Tijdelijke aanduiding voor inhoud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68" y="1982798"/>
            <a:ext cx="7841673" cy="4257151"/>
          </a:xfrm>
        </p:spPr>
      </p:pic>
    </p:spTree>
    <p:extLst>
      <p:ext uri="{BB962C8B-B14F-4D97-AF65-F5344CB8AC3E}">
        <p14:creationId xmlns:p14="http://schemas.microsoft.com/office/powerpoint/2010/main" val="259212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Mogelijkheden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voor</a:t>
            </a:r>
            <a:r>
              <a:rPr lang="en-US" dirty="0" smtClean="0">
                <a:solidFill>
                  <a:srgbClr val="582A11"/>
                </a:solidFill>
              </a:rPr>
              <a:t> de admin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 smtClean="0"/>
          </a:p>
          <a:p>
            <a:r>
              <a:rPr lang="en-US" dirty="0" err="1" smtClean="0">
                <a:solidFill>
                  <a:srgbClr val="582A11"/>
                </a:solidFill>
              </a:rPr>
              <a:t>Bestellingen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beheren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Factureren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toevoegen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wijzigen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verwijderen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nl-NL" dirty="0" smtClean="0">
                <a:solidFill>
                  <a:srgbClr val="582A11"/>
                </a:solidFill>
              </a:rPr>
              <a:t>Archief inzien</a:t>
            </a:r>
            <a:endParaRPr lang="en-US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663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170590" y="429410"/>
            <a:ext cx="2750281" cy="98822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582A11"/>
                </a:solidFill>
              </a:rPr>
              <a:t>Inhoud</a:t>
            </a:r>
            <a:endParaRPr lang="en-US" dirty="0">
              <a:solidFill>
                <a:srgbClr val="582A1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749246" y="2000872"/>
            <a:ext cx="7629519" cy="3992601"/>
            <a:chOff x="2156366" y="2000871"/>
            <a:chExt cx="4851825" cy="3992601"/>
          </a:xfrm>
        </p:grpSpPr>
        <p:sp>
          <p:nvSpPr>
            <p:cNvPr id="6" name="Rounded Rectangle 5"/>
            <p:cNvSpPr/>
            <p:nvPr/>
          </p:nvSpPr>
          <p:spPr>
            <a:xfrm rot="10800000">
              <a:off x="2156366" y="2000871"/>
              <a:ext cx="4851825" cy="3992601"/>
            </a:xfrm>
            <a:prstGeom prst="roundRect">
              <a:avLst/>
            </a:prstGeom>
            <a:solidFill>
              <a:schemeClr val="bg1">
                <a:alpha val="23000"/>
              </a:schemeClr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Subtitle 2"/>
            <p:cNvSpPr txBox="1">
              <a:spLocks/>
            </p:cNvSpPr>
            <p:nvPr/>
          </p:nvSpPr>
          <p:spPr>
            <a:xfrm>
              <a:off x="2448755" y="2192733"/>
              <a:ext cx="4257911" cy="365620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smtClean="0">
                  <a:solidFill>
                    <a:srgbClr val="582A11"/>
                  </a:solidFill>
                </a:rPr>
                <a:t>Het </a:t>
              </a:r>
              <a:r>
                <a:rPr lang="en-US" dirty="0" err="1" smtClean="0">
                  <a:solidFill>
                    <a:srgbClr val="582A11"/>
                  </a:solidFill>
                </a:rPr>
                <a:t>productieproces</a:t>
              </a:r>
              <a:r>
                <a:rPr lang="en-US" dirty="0" smtClean="0">
                  <a:solidFill>
                    <a:srgbClr val="582A11"/>
                  </a:solidFill>
                </a:rPr>
                <a:t> </a:t>
              </a:r>
              <a:r>
                <a:rPr lang="en-US" dirty="0" err="1" smtClean="0">
                  <a:solidFill>
                    <a:srgbClr val="582A11"/>
                  </a:solidFill>
                </a:rPr>
                <a:t>stap</a:t>
              </a:r>
              <a:r>
                <a:rPr lang="en-US" dirty="0" smtClean="0">
                  <a:solidFill>
                    <a:srgbClr val="582A11"/>
                  </a:solidFill>
                </a:rPr>
                <a:t> </a:t>
              </a:r>
              <a:r>
                <a:rPr lang="en-US" dirty="0" err="1" smtClean="0">
                  <a:solidFill>
                    <a:srgbClr val="582A11"/>
                  </a:solidFill>
                </a:rPr>
                <a:t>voor</a:t>
              </a:r>
              <a:r>
                <a:rPr lang="en-US" dirty="0" smtClean="0">
                  <a:solidFill>
                    <a:srgbClr val="582A11"/>
                  </a:solidFill>
                </a:rPr>
                <a:t> </a:t>
              </a:r>
              <a:r>
                <a:rPr lang="en-US" dirty="0" err="1" smtClean="0">
                  <a:solidFill>
                    <a:srgbClr val="582A11"/>
                  </a:solidFill>
                </a:rPr>
                <a:t>stap</a:t>
              </a:r>
              <a:endParaRPr lang="en-US" dirty="0" smtClean="0">
                <a:solidFill>
                  <a:srgbClr val="582A11"/>
                </a:solidFill>
              </a:endParaRPr>
            </a:p>
            <a:p>
              <a:endParaRPr lang="en-US" dirty="0">
                <a:solidFill>
                  <a:srgbClr val="582A11"/>
                </a:solidFill>
              </a:endParaRPr>
            </a:p>
            <a:p>
              <a:r>
                <a:rPr lang="en-US" dirty="0" err="1" smtClean="0">
                  <a:solidFill>
                    <a:srgbClr val="582A11"/>
                  </a:solidFill>
                </a:rPr>
                <a:t>Gebruiker</a:t>
              </a:r>
              <a:endParaRPr lang="en-US" dirty="0" smtClean="0">
                <a:solidFill>
                  <a:srgbClr val="582A11"/>
                </a:solidFill>
              </a:endParaRPr>
            </a:p>
            <a:p>
              <a:endParaRPr lang="en-US" dirty="0">
                <a:solidFill>
                  <a:srgbClr val="582A11"/>
                </a:solidFill>
              </a:endParaRPr>
            </a:p>
            <a:p>
              <a:r>
                <a:rPr lang="en-US" dirty="0" smtClean="0">
                  <a:solidFill>
                    <a:srgbClr val="582A11"/>
                  </a:solidFill>
                </a:rPr>
                <a:t>Admin</a:t>
              </a:r>
            </a:p>
            <a:p>
              <a:pPr marL="0" indent="0">
                <a:buNone/>
              </a:pPr>
              <a:endParaRPr lang="en-US" dirty="0">
                <a:solidFill>
                  <a:srgbClr val="582A1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880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Bestellingen</a:t>
            </a:r>
            <a:r>
              <a:rPr lang="en-US" dirty="0" smtClean="0">
                <a:solidFill>
                  <a:srgbClr val="582A11"/>
                </a:solidFill>
              </a:rPr>
              <a:t/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beheren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68" y="1998975"/>
            <a:ext cx="5192441" cy="4224798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5985164" y="2133600"/>
            <a:ext cx="270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Bestellingen beheren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Status wijzigen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Bestellingen naar het archief sturen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53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Factureren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Picture 4" descr="Schermafbeelding 2012-01-24 om 15.01.28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9" t="51389" r="53772" b="38220"/>
          <a:stretch/>
        </p:blipFill>
        <p:spPr>
          <a:xfrm>
            <a:off x="807014" y="2258693"/>
            <a:ext cx="2662155" cy="1175698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8027" y="1931272"/>
            <a:ext cx="4136265" cy="4360203"/>
          </a:xfrm>
          <a:prstGeom prst="rect">
            <a:avLst/>
          </a:prstGeom>
        </p:spPr>
      </p:pic>
      <p:sp>
        <p:nvSpPr>
          <p:cNvPr id="10" name="Tekstvak 9"/>
          <p:cNvSpPr txBox="1"/>
          <p:nvPr/>
        </p:nvSpPr>
        <p:spPr>
          <a:xfrm>
            <a:off x="457200" y="4479436"/>
            <a:ext cx="36160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Automatisch gegenereerde factuur per bestelling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Verzending naar juiste email adres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0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toevoegen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9" name="Picture 8" descr="Schermafbeelding 2012-01-24 om 15.06.33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80" t="25490" r="35449" b="22393"/>
          <a:stretch/>
        </p:blipFill>
        <p:spPr>
          <a:xfrm>
            <a:off x="641801" y="1998651"/>
            <a:ext cx="4860964" cy="4225445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5710583" y="2230582"/>
            <a:ext cx="297621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u="sng" dirty="0" smtClean="0">
                <a:solidFill>
                  <a:srgbClr val="5E3919"/>
                </a:solidFill>
              </a:rPr>
              <a:t>In te voegen door de </a:t>
            </a:r>
            <a:r>
              <a:rPr lang="nl-NL" u="sng" dirty="0" err="1" smtClean="0">
                <a:solidFill>
                  <a:srgbClr val="5E3919"/>
                </a:solidFill>
              </a:rPr>
              <a:t>admin</a:t>
            </a:r>
            <a:r>
              <a:rPr lang="nl-NL" dirty="0" smtClean="0">
                <a:solidFill>
                  <a:srgbClr val="5E3919"/>
                </a:solidFill>
              </a:rPr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Naam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Soort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Korte beschrijving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Uitgebreide beschrijving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Prijs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Plaatje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39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wijzigen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8" name="Picture 7" descr="Schermafbeelding 2012-01-24 om 15.11.0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0" t="25490" r="35448" b="25591"/>
          <a:stretch/>
        </p:blipFill>
        <p:spPr>
          <a:xfrm>
            <a:off x="2613224" y="3240341"/>
            <a:ext cx="3865013" cy="3136857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503" y="2052637"/>
            <a:ext cx="5753100" cy="101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7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verwijderen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44" y="3411069"/>
            <a:ext cx="8083521" cy="140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21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Nieuwsbrief</a:t>
            </a:r>
            <a:r>
              <a:rPr lang="en-US" dirty="0" smtClean="0">
                <a:solidFill>
                  <a:srgbClr val="582A11"/>
                </a:solidFill>
              </a:rPr>
              <a:t> admin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9" name="Picture 8" descr="Schermafbeelding 2012-02-03 om 08.52.3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80" t="25011" r="35248" b="37740"/>
          <a:stretch/>
        </p:blipFill>
        <p:spPr>
          <a:xfrm>
            <a:off x="1215240" y="1941240"/>
            <a:ext cx="6843724" cy="418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4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348221" y="2721308"/>
            <a:ext cx="6332043" cy="1653683"/>
          </a:xfrm>
          <a:prstGeom prst="roundRect">
            <a:avLst/>
          </a:prstGeom>
          <a:solidFill>
            <a:schemeClr val="bg1">
              <a:alpha val="23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 smtClean="0">
                <a:solidFill>
                  <a:srgbClr val="582A11"/>
                </a:solidFill>
              </a:rPr>
              <a:t>Bedankt</a:t>
            </a:r>
            <a:r>
              <a:rPr lang="en-US" sz="3600" dirty="0" smtClean="0">
                <a:solidFill>
                  <a:srgbClr val="582A11"/>
                </a:solidFill>
              </a:rPr>
              <a:t> </a:t>
            </a:r>
            <a:r>
              <a:rPr lang="en-US" sz="3600" dirty="0" err="1" smtClean="0">
                <a:solidFill>
                  <a:srgbClr val="582A11"/>
                </a:solidFill>
              </a:rPr>
              <a:t>voor</a:t>
            </a:r>
            <a:r>
              <a:rPr lang="en-US" sz="3600" dirty="0" smtClean="0">
                <a:solidFill>
                  <a:srgbClr val="582A11"/>
                </a:solidFill>
              </a:rPr>
              <a:t> </a:t>
            </a:r>
            <a:r>
              <a:rPr lang="en-US" sz="3600" dirty="0" err="1" smtClean="0">
                <a:solidFill>
                  <a:srgbClr val="582A11"/>
                </a:solidFill>
              </a:rPr>
              <a:t>uw</a:t>
            </a:r>
            <a:r>
              <a:rPr lang="en-US" sz="3600" dirty="0" smtClean="0">
                <a:solidFill>
                  <a:srgbClr val="582A11"/>
                </a:solidFill>
              </a:rPr>
              <a:t> </a:t>
            </a:r>
            <a:r>
              <a:rPr lang="en-US" sz="3600" dirty="0" err="1" smtClean="0">
                <a:solidFill>
                  <a:srgbClr val="582A11"/>
                </a:solidFill>
              </a:rPr>
              <a:t>aandacht</a:t>
            </a:r>
            <a:r>
              <a:rPr lang="en-US" sz="3600" dirty="0" smtClean="0">
                <a:solidFill>
                  <a:srgbClr val="582A11"/>
                </a:solidFill>
              </a:rPr>
              <a:t>!</a:t>
            </a:r>
          </a:p>
          <a:p>
            <a:pPr algn="ctr"/>
            <a:endParaRPr lang="en-US" sz="3600" dirty="0">
              <a:solidFill>
                <a:srgbClr val="582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93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448755" y="356865"/>
            <a:ext cx="4075167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1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smtClean="0">
                <a:solidFill>
                  <a:srgbClr val="582A11"/>
                </a:solidFill>
              </a:rPr>
              <a:t>De site </a:t>
            </a:r>
            <a:r>
              <a:rPr lang="en-US" dirty="0" err="1" smtClean="0">
                <a:solidFill>
                  <a:srgbClr val="582A11"/>
                </a:solidFill>
              </a:rPr>
              <a:t>opdelen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Content Placeholder 4" descr="Schermafbeelding 2012-01-24 om 13.56.19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2" b="6003"/>
          <a:stretch/>
        </p:blipFill>
        <p:spPr>
          <a:xfrm>
            <a:off x="530396" y="1946049"/>
            <a:ext cx="8074170" cy="4271477"/>
          </a:xfrm>
        </p:spPr>
      </p:pic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68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356865"/>
            <a:ext cx="4669083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2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Voorzien</a:t>
            </a:r>
            <a:r>
              <a:rPr lang="en-US" dirty="0" smtClean="0">
                <a:solidFill>
                  <a:srgbClr val="582A11"/>
                </a:solidFill>
              </a:rPr>
              <a:t> van </a:t>
            </a:r>
            <a:r>
              <a:rPr lang="en-US" dirty="0" err="1" smtClean="0">
                <a:solidFill>
                  <a:srgbClr val="582A11"/>
                </a:solidFill>
              </a:rPr>
              <a:t>inhoud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8" name="Content Placeholder 7" descr="Schermafbeelding 2012-01-24 om 14.13.46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7" b="6003"/>
          <a:stretch/>
        </p:blipFill>
        <p:spPr>
          <a:xfrm>
            <a:off x="553454" y="1973460"/>
            <a:ext cx="7987151" cy="4243176"/>
          </a:xfrm>
        </p:spPr>
      </p:pic>
    </p:spTree>
    <p:extLst>
      <p:ext uri="{BB962C8B-B14F-4D97-AF65-F5344CB8AC3E}">
        <p14:creationId xmlns:p14="http://schemas.microsoft.com/office/powerpoint/2010/main" val="351151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356865"/>
            <a:ext cx="4669083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3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Veranderen</a:t>
            </a:r>
            <a:r>
              <a:rPr lang="en-US" dirty="0" smtClean="0">
                <a:solidFill>
                  <a:srgbClr val="582A11"/>
                </a:solidFill>
              </a:rPr>
              <a:t> van </a:t>
            </a:r>
            <a:r>
              <a:rPr lang="en-US" dirty="0" err="1" smtClean="0">
                <a:solidFill>
                  <a:srgbClr val="582A11"/>
                </a:solidFill>
              </a:rPr>
              <a:t>stijl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05" y="1978308"/>
            <a:ext cx="8229600" cy="4266132"/>
          </a:xfrm>
        </p:spPr>
      </p:pic>
    </p:spTree>
    <p:extLst>
      <p:ext uri="{BB962C8B-B14F-4D97-AF65-F5344CB8AC3E}">
        <p14:creationId xmlns:p14="http://schemas.microsoft.com/office/powerpoint/2010/main" val="117217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274115" y="1845549"/>
            <a:ext cx="8583282" cy="4691729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356865"/>
            <a:ext cx="4669083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4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Pakkende</a:t>
            </a:r>
            <a:r>
              <a:rPr lang="en-US" dirty="0" smtClean="0">
                <a:solidFill>
                  <a:srgbClr val="582A11"/>
                </a:solidFill>
              </a:rPr>
              <a:t> homepage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13" name="Picture 12" descr="Schermafbeelding 2012-01-24 om 14.21.48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8" t="10943" r="15564" b="10243"/>
          <a:stretch/>
        </p:blipFill>
        <p:spPr>
          <a:xfrm>
            <a:off x="700027" y="2000869"/>
            <a:ext cx="7731457" cy="432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138092" y="356865"/>
            <a:ext cx="4669083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820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smtClean="0">
                <a:solidFill>
                  <a:srgbClr val="582A11"/>
                </a:solidFill>
              </a:rPr>
              <a:t>5</a:t>
            </a:r>
            <a:r>
              <a:rPr lang="en-US" dirty="0" smtClean="0">
                <a:solidFill>
                  <a:srgbClr val="582A11"/>
                </a:solidFill>
              </a:rPr>
              <a:t/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Handig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snelmenu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274115" y="1883805"/>
            <a:ext cx="3810190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4115" y="4359307"/>
            <a:ext cx="3871523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08" y="1687434"/>
            <a:ext cx="2379968" cy="2379968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103" y="4224177"/>
            <a:ext cx="2453856" cy="2453856"/>
          </a:xfrm>
          <a:prstGeom prst="rect">
            <a:avLst/>
          </a:prstGeom>
        </p:spPr>
      </p:pic>
      <p:sp>
        <p:nvSpPr>
          <p:cNvPr id="16" name="Rounded Rectangle 10"/>
          <p:cNvSpPr/>
          <p:nvPr/>
        </p:nvSpPr>
        <p:spPr>
          <a:xfrm>
            <a:off x="4715302" y="1883804"/>
            <a:ext cx="3810190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0"/>
          <p:cNvSpPr/>
          <p:nvPr/>
        </p:nvSpPr>
        <p:spPr>
          <a:xfrm>
            <a:off x="4715302" y="4359306"/>
            <a:ext cx="3810190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Afbeelding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413" y="1607435"/>
            <a:ext cx="2459967" cy="2459967"/>
          </a:xfrm>
          <a:prstGeom prst="rect">
            <a:avLst/>
          </a:prstGeom>
        </p:spPr>
      </p:pic>
      <p:pic>
        <p:nvPicPr>
          <p:cNvPr id="18" name="Afbeelding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242" y="4067401"/>
            <a:ext cx="2475501" cy="247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902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800670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347728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205" y="41764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Mogelijkheden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voor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gebruikers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72448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Snelmenu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Registreren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nl-NL" dirty="0" smtClean="0">
                <a:solidFill>
                  <a:srgbClr val="582A11"/>
                </a:solidFill>
              </a:rPr>
              <a:t>Login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Winkelwagentje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Account </a:t>
            </a:r>
            <a:r>
              <a:rPr lang="en-US" dirty="0" err="1" smtClean="0">
                <a:solidFill>
                  <a:srgbClr val="582A11"/>
                </a:solidFill>
              </a:rPr>
              <a:t>gegevens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wijzigen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bestellen</a:t>
            </a:r>
            <a:r>
              <a:rPr lang="en-US" dirty="0" smtClean="0">
                <a:solidFill>
                  <a:srgbClr val="582A11"/>
                </a:solidFill>
              </a:rPr>
              <a:t> met extra’s</a:t>
            </a:r>
          </a:p>
          <a:p>
            <a:r>
              <a:rPr lang="en-US" dirty="0" err="1" smtClean="0">
                <a:solidFill>
                  <a:srgbClr val="582A11"/>
                </a:solidFill>
              </a:rPr>
              <a:t>Nieuwsbrief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Wachtwoord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vergeten</a:t>
            </a:r>
            <a:r>
              <a:rPr lang="en-US" dirty="0" smtClean="0">
                <a:solidFill>
                  <a:srgbClr val="582A11"/>
                </a:solidFill>
              </a:rPr>
              <a:t>?</a:t>
            </a:r>
          </a:p>
          <a:p>
            <a:r>
              <a:rPr lang="nl-NL" dirty="0" smtClean="0">
                <a:solidFill>
                  <a:srgbClr val="582A11"/>
                </a:solidFill>
              </a:rPr>
              <a:t>Contact</a:t>
            </a:r>
            <a:endParaRPr lang="en-US" dirty="0" smtClean="0">
              <a:solidFill>
                <a:srgbClr val="582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10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Registreren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8" name="Content Placeholder 7" descr="Schermafbeelding 2012-01-24 om 14.32.56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7" b="6003"/>
          <a:stretch/>
        </p:blipFill>
        <p:spPr>
          <a:xfrm>
            <a:off x="639601" y="1961015"/>
            <a:ext cx="7891868" cy="419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702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153</Words>
  <Application>Microsoft Office PowerPoint</Application>
  <PresentationFormat>Diavoorstelling (4:3)</PresentationFormat>
  <Paragraphs>102</Paragraphs>
  <Slides>26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26</vt:i4>
      </vt:variant>
    </vt:vector>
  </HeadingPairs>
  <TitlesOfParts>
    <vt:vector size="27" baseType="lpstr">
      <vt:lpstr>Office Theme</vt:lpstr>
      <vt:lpstr>PowerPoint-presentatie</vt:lpstr>
      <vt:lpstr>Inhoud</vt:lpstr>
      <vt:lpstr>Stap 1 De site opdelen</vt:lpstr>
      <vt:lpstr>Stap 2 Voorzien van inhoud</vt:lpstr>
      <vt:lpstr>Stap 3 Veranderen van stijl</vt:lpstr>
      <vt:lpstr>Stap 4 Pakkende homepage</vt:lpstr>
      <vt:lpstr>Stap 5 Handig snelmenu</vt:lpstr>
      <vt:lpstr>Mogelijkheden  voor gebruikers</vt:lpstr>
      <vt:lpstr>Registreren</vt:lpstr>
      <vt:lpstr>Login</vt:lpstr>
      <vt:lpstr>Winkelwagentje  Beheren</vt:lpstr>
      <vt:lpstr>Account Gegevens en bestellingen</vt:lpstr>
      <vt:lpstr>Taarten bestellen</vt:lpstr>
      <vt:lpstr>Contact</vt:lpstr>
      <vt:lpstr>Nieuwsbrief</vt:lpstr>
      <vt:lpstr>Wachtwoord  vergeten</vt:lpstr>
      <vt:lpstr>Facebook</vt:lpstr>
      <vt:lpstr>Twitter</vt:lpstr>
      <vt:lpstr>Mogelijkheden  voor de admin</vt:lpstr>
      <vt:lpstr>Bestellingen  beheren</vt:lpstr>
      <vt:lpstr>Factureren</vt:lpstr>
      <vt:lpstr>Taart toevoegen</vt:lpstr>
      <vt:lpstr>Taart wijzigen</vt:lpstr>
      <vt:lpstr>Taart verwijderen</vt:lpstr>
      <vt:lpstr>Nieuwsbrief admin</vt:lpstr>
      <vt:lpstr>PowerPoint-presentatie</vt:lpstr>
    </vt:vector>
  </TitlesOfParts>
  <Company>Ruben's Mac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Ruben de Vries</dc:creator>
  <cp:lastModifiedBy>Wolf Vos</cp:lastModifiedBy>
  <cp:revision>31</cp:revision>
  <dcterms:created xsi:type="dcterms:W3CDTF">2012-01-24T12:14:32Z</dcterms:created>
  <dcterms:modified xsi:type="dcterms:W3CDTF">2012-02-03T10:47:16Z</dcterms:modified>
</cp:coreProperties>
</file>

<file path=docProps/thumbnail.jpeg>
</file>